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app.xml" ContentType="application/vnd.openxmlformats-officedocument.extended-properties+xml"/>
  <Override PartName="/docProps/core.xml" ContentType="application/vnd.openxmlformats-package.core-properties+xml"/>
  <Override PartName="/_rels/.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25.png" ContentType="image/png"/>
  <Override PartName="/ppt/media/image24.png" ContentType="image/png"/>
  <Override PartName="/ppt/media/image9.png" ContentType="image/png"/>
  <Override PartName="/ppt/media/image10.png" ContentType="image/png"/>
  <Override PartName="/ppt/media/image11.png" ContentType="image/png"/>
  <Override PartName="/ppt/media/image1.jpeg" ContentType="image/jpeg"/>
  <Override PartName="/ppt/media/image21.png" ContentType="image/png"/>
  <Override PartName="/ppt/media/image6.png" ContentType="image/png"/>
  <Override PartName="/ppt/media/image3.png" ContentType="image/png"/>
  <Override PartName="/ppt/media/image8.png" ContentType="image/png"/>
  <Override PartName="/ppt/media/image23.png" ContentType="image/png"/>
  <Override PartName="/ppt/media/image4.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2.jpeg" ContentType="image/jpeg"/>
  <Override PartName="/ppt/media/image18.png" ContentType="image/png"/>
  <Override PartName="/ppt/media/image19.png" ContentType="image/png"/>
  <Override PartName="/ppt/media/image5.png" ContentType="image/png"/>
  <Override PartName="/ppt/media/image20.png" ContentType="image/png"/>
  <Override PartName="/ppt/media/image7.png" ContentType="image/png"/>
  <Override PartName="/ppt/media/image22.png" ContentType="image/png"/>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27" name="PlaceHolder 2"/>
          <p:cNvSpPr>
            <a:spLocks noGrp="1"/>
          </p:cNvSpPr>
          <p:nvPr>
            <p:ph type="body"/>
          </p:nvPr>
        </p:nvSpPr>
        <p:spPr>
          <a:xfrm>
            <a:off x="4032360" y="3854520"/>
            <a:ext cx="5183640" cy="462240"/>
          </a:xfrm>
          <a:prstGeom prst="rect">
            <a:avLst/>
          </a:prstGeom>
        </p:spPr>
        <p:txBody>
          <a:bodyPr lIns="0" rIns="0" tIns="0" bIns="0">
            <a:normAutofit/>
          </a:bodyPr>
          <a:p>
            <a:pPr algn="r">
              <a:spcAft>
                <a:spcPts val="1417"/>
              </a:spcAft>
            </a:pPr>
            <a:endParaRPr b="0" lang="en-GB" sz="3200" spc="-1" strike="noStrike">
              <a:latin typeface="Arial"/>
            </a:endParaRPr>
          </a:p>
        </p:txBody>
      </p:sp>
      <p:sp>
        <p:nvSpPr>
          <p:cNvPr id="28" name="PlaceHolder 3"/>
          <p:cNvSpPr>
            <a:spLocks noGrp="1"/>
          </p:cNvSpPr>
          <p:nvPr>
            <p:ph type="body"/>
          </p:nvPr>
        </p:nvSpPr>
        <p:spPr>
          <a:xfrm>
            <a:off x="4032360" y="4361040"/>
            <a:ext cx="5183640" cy="462240"/>
          </a:xfrm>
          <a:prstGeom prst="rect">
            <a:avLst/>
          </a:prstGeom>
        </p:spPr>
        <p:txBody>
          <a:bodyPr lIns="0" rIns="0" tIns="0" bIns="0">
            <a:normAutofit/>
          </a:bodyPr>
          <a:p>
            <a:pPr algn="r">
              <a:spcAft>
                <a:spcPts val="1417"/>
              </a:spcAft>
            </a:pPr>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30" name="PlaceHolder 2"/>
          <p:cNvSpPr>
            <a:spLocks noGrp="1"/>
          </p:cNvSpPr>
          <p:nvPr>
            <p:ph type="body"/>
          </p:nvPr>
        </p:nvSpPr>
        <p:spPr>
          <a:xfrm>
            <a:off x="403236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31" name="PlaceHolder 3"/>
          <p:cNvSpPr>
            <a:spLocks noGrp="1"/>
          </p:cNvSpPr>
          <p:nvPr>
            <p:ph type="body"/>
          </p:nvPr>
        </p:nvSpPr>
        <p:spPr>
          <a:xfrm>
            <a:off x="668844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32" name="PlaceHolder 4"/>
          <p:cNvSpPr>
            <a:spLocks noGrp="1"/>
          </p:cNvSpPr>
          <p:nvPr>
            <p:ph type="body"/>
          </p:nvPr>
        </p:nvSpPr>
        <p:spPr>
          <a:xfrm>
            <a:off x="4032360" y="436104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33" name="PlaceHolder 5"/>
          <p:cNvSpPr>
            <a:spLocks noGrp="1"/>
          </p:cNvSpPr>
          <p:nvPr>
            <p:ph type="body"/>
          </p:nvPr>
        </p:nvSpPr>
        <p:spPr>
          <a:xfrm>
            <a:off x="6688440" y="436104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35" name="PlaceHolder 2"/>
          <p:cNvSpPr>
            <a:spLocks noGrp="1"/>
          </p:cNvSpPr>
          <p:nvPr>
            <p:ph type="body"/>
          </p:nvPr>
        </p:nvSpPr>
        <p:spPr>
          <a:xfrm>
            <a:off x="4032360" y="385452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36" name="PlaceHolder 3"/>
          <p:cNvSpPr>
            <a:spLocks noGrp="1"/>
          </p:cNvSpPr>
          <p:nvPr>
            <p:ph type="body"/>
          </p:nvPr>
        </p:nvSpPr>
        <p:spPr>
          <a:xfrm>
            <a:off x="5785200" y="385452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37" name="PlaceHolder 4"/>
          <p:cNvSpPr>
            <a:spLocks noGrp="1"/>
          </p:cNvSpPr>
          <p:nvPr>
            <p:ph type="body"/>
          </p:nvPr>
        </p:nvSpPr>
        <p:spPr>
          <a:xfrm>
            <a:off x="7538040" y="385452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38" name="PlaceHolder 5"/>
          <p:cNvSpPr>
            <a:spLocks noGrp="1"/>
          </p:cNvSpPr>
          <p:nvPr>
            <p:ph type="body"/>
          </p:nvPr>
        </p:nvSpPr>
        <p:spPr>
          <a:xfrm>
            <a:off x="4032360" y="436104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39" name="PlaceHolder 6"/>
          <p:cNvSpPr>
            <a:spLocks noGrp="1"/>
          </p:cNvSpPr>
          <p:nvPr>
            <p:ph type="body"/>
          </p:nvPr>
        </p:nvSpPr>
        <p:spPr>
          <a:xfrm>
            <a:off x="5785200" y="436104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40" name="PlaceHolder 7"/>
          <p:cNvSpPr>
            <a:spLocks noGrp="1"/>
          </p:cNvSpPr>
          <p:nvPr>
            <p:ph type="body"/>
          </p:nvPr>
        </p:nvSpPr>
        <p:spPr>
          <a:xfrm>
            <a:off x="7538040" y="436104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47" name="PlaceHolder 2"/>
          <p:cNvSpPr>
            <a:spLocks noGrp="1"/>
          </p:cNvSpPr>
          <p:nvPr>
            <p:ph type="subTitle"/>
          </p:nvPr>
        </p:nvSpPr>
        <p:spPr>
          <a:xfrm>
            <a:off x="4032360" y="3854520"/>
            <a:ext cx="5183640" cy="9694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49" name="PlaceHolder 2"/>
          <p:cNvSpPr>
            <a:spLocks noGrp="1"/>
          </p:cNvSpPr>
          <p:nvPr>
            <p:ph type="body"/>
          </p:nvPr>
        </p:nvSpPr>
        <p:spPr>
          <a:xfrm>
            <a:off x="4032360" y="3854520"/>
            <a:ext cx="5183640" cy="969480"/>
          </a:xfrm>
          <a:prstGeom prst="rect">
            <a:avLst/>
          </a:prstGeom>
        </p:spPr>
        <p:txBody>
          <a:bodyPr lIns="0" rIns="0" tIns="0" bIns="0">
            <a:normAutofit/>
          </a:bodyPr>
          <a:p>
            <a:pPr algn="r">
              <a:spcAft>
                <a:spcPts val="1417"/>
              </a:spcAft>
            </a:pPr>
            <a:endParaRPr b="0" lang="en-GB"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51" name="PlaceHolder 2"/>
          <p:cNvSpPr>
            <a:spLocks noGrp="1"/>
          </p:cNvSpPr>
          <p:nvPr>
            <p:ph type="body"/>
          </p:nvPr>
        </p:nvSpPr>
        <p:spPr>
          <a:xfrm>
            <a:off x="4032360" y="3854520"/>
            <a:ext cx="2529360" cy="969480"/>
          </a:xfrm>
          <a:prstGeom prst="rect">
            <a:avLst/>
          </a:prstGeom>
        </p:spPr>
        <p:txBody>
          <a:bodyPr lIns="0" rIns="0" tIns="0" bIns="0">
            <a:normAutofit/>
          </a:bodyPr>
          <a:p>
            <a:pPr algn="r">
              <a:spcAft>
                <a:spcPts val="1417"/>
              </a:spcAft>
            </a:pPr>
            <a:endParaRPr b="0" lang="en-GB" sz="3200" spc="-1" strike="noStrike">
              <a:latin typeface="Arial"/>
            </a:endParaRPr>
          </a:p>
        </p:txBody>
      </p:sp>
      <p:sp>
        <p:nvSpPr>
          <p:cNvPr id="52" name="PlaceHolder 3"/>
          <p:cNvSpPr>
            <a:spLocks noGrp="1"/>
          </p:cNvSpPr>
          <p:nvPr>
            <p:ph type="body"/>
          </p:nvPr>
        </p:nvSpPr>
        <p:spPr>
          <a:xfrm>
            <a:off x="6688440" y="3854520"/>
            <a:ext cx="2529360" cy="969480"/>
          </a:xfrm>
          <a:prstGeom prst="rect">
            <a:avLst/>
          </a:prstGeom>
        </p:spPr>
        <p:txBody>
          <a:bodyPr lIns="0" rIns="0" tIns="0" bIns="0">
            <a:normAutofit/>
          </a:bodyPr>
          <a:p>
            <a:pPr algn="r">
              <a:spcAft>
                <a:spcPts val="1417"/>
              </a:spcAft>
            </a:pPr>
            <a:endParaRPr b="0" lang="en-GB"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288000" y="1728000"/>
            <a:ext cx="8927640" cy="82832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56" name="PlaceHolder 2"/>
          <p:cNvSpPr>
            <a:spLocks noGrp="1"/>
          </p:cNvSpPr>
          <p:nvPr>
            <p:ph type="body"/>
          </p:nvPr>
        </p:nvSpPr>
        <p:spPr>
          <a:xfrm>
            <a:off x="403236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57" name="PlaceHolder 3"/>
          <p:cNvSpPr>
            <a:spLocks noGrp="1"/>
          </p:cNvSpPr>
          <p:nvPr>
            <p:ph type="body"/>
          </p:nvPr>
        </p:nvSpPr>
        <p:spPr>
          <a:xfrm>
            <a:off x="6688440" y="3854520"/>
            <a:ext cx="2529360" cy="969480"/>
          </a:xfrm>
          <a:prstGeom prst="rect">
            <a:avLst/>
          </a:prstGeom>
        </p:spPr>
        <p:txBody>
          <a:bodyPr lIns="0" rIns="0" tIns="0" bIns="0">
            <a:normAutofit/>
          </a:bodyPr>
          <a:p>
            <a:pPr algn="r">
              <a:spcAft>
                <a:spcPts val="1417"/>
              </a:spcAft>
            </a:pPr>
            <a:endParaRPr b="0" lang="en-GB" sz="3200" spc="-1" strike="noStrike">
              <a:latin typeface="Arial"/>
            </a:endParaRPr>
          </a:p>
        </p:txBody>
      </p:sp>
      <p:sp>
        <p:nvSpPr>
          <p:cNvPr id="58" name="PlaceHolder 4"/>
          <p:cNvSpPr>
            <a:spLocks noGrp="1"/>
          </p:cNvSpPr>
          <p:nvPr>
            <p:ph type="body"/>
          </p:nvPr>
        </p:nvSpPr>
        <p:spPr>
          <a:xfrm>
            <a:off x="4032360" y="436104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6" name="PlaceHolder 2"/>
          <p:cNvSpPr>
            <a:spLocks noGrp="1"/>
          </p:cNvSpPr>
          <p:nvPr>
            <p:ph type="subTitle"/>
          </p:nvPr>
        </p:nvSpPr>
        <p:spPr>
          <a:xfrm>
            <a:off x="4032360" y="3854520"/>
            <a:ext cx="5183640" cy="9694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60" name="PlaceHolder 2"/>
          <p:cNvSpPr>
            <a:spLocks noGrp="1"/>
          </p:cNvSpPr>
          <p:nvPr>
            <p:ph type="body"/>
          </p:nvPr>
        </p:nvSpPr>
        <p:spPr>
          <a:xfrm>
            <a:off x="4032360" y="3854520"/>
            <a:ext cx="2529360" cy="969480"/>
          </a:xfrm>
          <a:prstGeom prst="rect">
            <a:avLst/>
          </a:prstGeom>
        </p:spPr>
        <p:txBody>
          <a:bodyPr lIns="0" rIns="0" tIns="0" bIns="0">
            <a:normAutofit/>
          </a:bodyPr>
          <a:p>
            <a:pPr algn="r">
              <a:spcAft>
                <a:spcPts val="1417"/>
              </a:spcAft>
            </a:pPr>
            <a:endParaRPr b="0" lang="en-GB" sz="3200" spc="-1" strike="noStrike">
              <a:latin typeface="Arial"/>
            </a:endParaRPr>
          </a:p>
        </p:txBody>
      </p:sp>
      <p:sp>
        <p:nvSpPr>
          <p:cNvPr id="61" name="PlaceHolder 3"/>
          <p:cNvSpPr>
            <a:spLocks noGrp="1"/>
          </p:cNvSpPr>
          <p:nvPr>
            <p:ph type="body"/>
          </p:nvPr>
        </p:nvSpPr>
        <p:spPr>
          <a:xfrm>
            <a:off x="668844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62" name="PlaceHolder 4"/>
          <p:cNvSpPr>
            <a:spLocks noGrp="1"/>
          </p:cNvSpPr>
          <p:nvPr>
            <p:ph type="body"/>
          </p:nvPr>
        </p:nvSpPr>
        <p:spPr>
          <a:xfrm>
            <a:off x="6688440" y="436104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64" name="PlaceHolder 2"/>
          <p:cNvSpPr>
            <a:spLocks noGrp="1"/>
          </p:cNvSpPr>
          <p:nvPr>
            <p:ph type="body"/>
          </p:nvPr>
        </p:nvSpPr>
        <p:spPr>
          <a:xfrm>
            <a:off x="403236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65" name="PlaceHolder 3"/>
          <p:cNvSpPr>
            <a:spLocks noGrp="1"/>
          </p:cNvSpPr>
          <p:nvPr>
            <p:ph type="body"/>
          </p:nvPr>
        </p:nvSpPr>
        <p:spPr>
          <a:xfrm>
            <a:off x="668844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66" name="PlaceHolder 4"/>
          <p:cNvSpPr>
            <a:spLocks noGrp="1"/>
          </p:cNvSpPr>
          <p:nvPr>
            <p:ph type="body"/>
          </p:nvPr>
        </p:nvSpPr>
        <p:spPr>
          <a:xfrm>
            <a:off x="4032360" y="4361040"/>
            <a:ext cx="5183640" cy="462240"/>
          </a:xfrm>
          <a:prstGeom prst="rect">
            <a:avLst/>
          </a:prstGeom>
        </p:spPr>
        <p:txBody>
          <a:bodyPr lIns="0" rIns="0" tIns="0" bIns="0">
            <a:normAutofit/>
          </a:bodyPr>
          <a:p>
            <a:pPr algn="r">
              <a:spcAft>
                <a:spcPts val="1417"/>
              </a:spcAft>
            </a:pPr>
            <a:endParaRPr b="0" lang="en-GB"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68" name="PlaceHolder 2"/>
          <p:cNvSpPr>
            <a:spLocks noGrp="1"/>
          </p:cNvSpPr>
          <p:nvPr>
            <p:ph type="body"/>
          </p:nvPr>
        </p:nvSpPr>
        <p:spPr>
          <a:xfrm>
            <a:off x="4032360" y="3854520"/>
            <a:ext cx="5183640" cy="462240"/>
          </a:xfrm>
          <a:prstGeom prst="rect">
            <a:avLst/>
          </a:prstGeom>
        </p:spPr>
        <p:txBody>
          <a:bodyPr lIns="0" rIns="0" tIns="0" bIns="0">
            <a:normAutofit/>
          </a:bodyPr>
          <a:p>
            <a:pPr algn="r">
              <a:spcAft>
                <a:spcPts val="1417"/>
              </a:spcAft>
            </a:pPr>
            <a:endParaRPr b="0" lang="en-GB" sz="3200" spc="-1" strike="noStrike">
              <a:latin typeface="Arial"/>
            </a:endParaRPr>
          </a:p>
        </p:txBody>
      </p:sp>
      <p:sp>
        <p:nvSpPr>
          <p:cNvPr id="69" name="PlaceHolder 3"/>
          <p:cNvSpPr>
            <a:spLocks noGrp="1"/>
          </p:cNvSpPr>
          <p:nvPr>
            <p:ph type="body"/>
          </p:nvPr>
        </p:nvSpPr>
        <p:spPr>
          <a:xfrm>
            <a:off x="4032360" y="4361040"/>
            <a:ext cx="5183640" cy="462240"/>
          </a:xfrm>
          <a:prstGeom prst="rect">
            <a:avLst/>
          </a:prstGeom>
        </p:spPr>
        <p:txBody>
          <a:bodyPr lIns="0" rIns="0" tIns="0" bIns="0">
            <a:normAutofit/>
          </a:bodyPr>
          <a:p>
            <a:pPr algn="r">
              <a:spcAft>
                <a:spcPts val="1417"/>
              </a:spcAft>
            </a:pPr>
            <a:endParaRPr b="0" lang="en-GB"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71" name="PlaceHolder 2"/>
          <p:cNvSpPr>
            <a:spLocks noGrp="1"/>
          </p:cNvSpPr>
          <p:nvPr>
            <p:ph type="body"/>
          </p:nvPr>
        </p:nvSpPr>
        <p:spPr>
          <a:xfrm>
            <a:off x="403236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72" name="PlaceHolder 3"/>
          <p:cNvSpPr>
            <a:spLocks noGrp="1"/>
          </p:cNvSpPr>
          <p:nvPr>
            <p:ph type="body"/>
          </p:nvPr>
        </p:nvSpPr>
        <p:spPr>
          <a:xfrm>
            <a:off x="668844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73" name="PlaceHolder 4"/>
          <p:cNvSpPr>
            <a:spLocks noGrp="1"/>
          </p:cNvSpPr>
          <p:nvPr>
            <p:ph type="body"/>
          </p:nvPr>
        </p:nvSpPr>
        <p:spPr>
          <a:xfrm>
            <a:off x="4032360" y="436104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74" name="PlaceHolder 5"/>
          <p:cNvSpPr>
            <a:spLocks noGrp="1"/>
          </p:cNvSpPr>
          <p:nvPr>
            <p:ph type="body"/>
          </p:nvPr>
        </p:nvSpPr>
        <p:spPr>
          <a:xfrm>
            <a:off x="6688440" y="436104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76" name="PlaceHolder 2"/>
          <p:cNvSpPr>
            <a:spLocks noGrp="1"/>
          </p:cNvSpPr>
          <p:nvPr>
            <p:ph type="body"/>
          </p:nvPr>
        </p:nvSpPr>
        <p:spPr>
          <a:xfrm>
            <a:off x="4032360" y="385452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77" name="PlaceHolder 3"/>
          <p:cNvSpPr>
            <a:spLocks noGrp="1"/>
          </p:cNvSpPr>
          <p:nvPr>
            <p:ph type="body"/>
          </p:nvPr>
        </p:nvSpPr>
        <p:spPr>
          <a:xfrm>
            <a:off x="5785200" y="385452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78" name="PlaceHolder 4"/>
          <p:cNvSpPr>
            <a:spLocks noGrp="1"/>
          </p:cNvSpPr>
          <p:nvPr>
            <p:ph type="body"/>
          </p:nvPr>
        </p:nvSpPr>
        <p:spPr>
          <a:xfrm>
            <a:off x="7538040" y="385452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79" name="PlaceHolder 5"/>
          <p:cNvSpPr>
            <a:spLocks noGrp="1"/>
          </p:cNvSpPr>
          <p:nvPr>
            <p:ph type="body"/>
          </p:nvPr>
        </p:nvSpPr>
        <p:spPr>
          <a:xfrm>
            <a:off x="4032360" y="436104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80" name="PlaceHolder 6"/>
          <p:cNvSpPr>
            <a:spLocks noGrp="1"/>
          </p:cNvSpPr>
          <p:nvPr>
            <p:ph type="body"/>
          </p:nvPr>
        </p:nvSpPr>
        <p:spPr>
          <a:xfrm>
            <a:off x="5785200" y="436104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
        <p:nvSpPr>
          <p:cNvPr id="81" name="PlaceHolder 7"/>
          <p:cNvSpPr>
            <a:spLocks noGrp="1"/>
          </p:cNvSpPr>
          <p:nvPr>
            <p:ph type="body"/>
          </p:nvPr>
        </p:nvSpPr>
        <p:spPr>
          <a:xfrm>
            <a:off x="7538040" y="4361040"/>
            <a:ext cx="1668960" cy="462240"/>
          </a:xfrm>
          <a:prstGeom prst="rect">
            <a:avLst/>
          </a:prstGeom>
        </p:spPr>
        <p:txBody>
          <a:bodyPr lIns="0" rIns="0" tIns="0" bIns="0">
            <a:normAutofit fontScale="19000"/>
          </a:bodyPr>
          <a:p>
            <a:pPr algn="r">
              <a:spcAft>
                <a:spcPts val="1417"/>
              </a:spcAft>
            </a:pPr>
            <a:endParaRPr b="0" lang="en-GB"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8" name="PlaceHolder 2"/>
          <p:cNvSpPr>
            <a:spLocks noGrp="1"/>
          </p:cNvSpPr>
          <p:nvPr>
            <p:ph type="body"/>
          </p:nvPr>
        </p:nvSpPr>
        <p:spPr>
          <a:xfrm>
            <a:off x="4032360" y="3854520"/>
            <a:ext cx="5183640" cy="969480"/>
          </a:xfrm>
          <a:prstGeom prst="rect">
            <a:avLst/>
          </a:prstGeom>
        </p:spPr>
        <p:txBody>
          <a:bodyPr lIns="0" rIns="0" tIns="0" bIns="0">
            <a:normAutofit/>
          </a:bodyPr>
          <a:p>
            <a:pPr algn="r">
              <a:spcAft>
                <a:spcPts val="1417"/>
              </a:spcAft>
            </a:pPr>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10" name="PlaceHolder 2"/>
          <p:cNvSpPr>
            <a:spLocks noGrp="1"/>
          </p:cNvSpPr>
          <p:nvPr>
            <p:ph type="body"/>
          </p:nvPr>
        </p:nvSpPr>
        <p:spPr>
          <a:xfrm>
            <a:off x="4032360" y="3854520"/>
            <a:ext cx="2529360" cy="969480"/>
          </a:xfrm>
          <a:prstGeom prst="rect">
            <a:avLst/>
          </a:prstGeom>
        </p:spPr>
        <p:txBody>
          <a:bodyPr lIns="0" rIns="0" tIns="0" bIns="0">
            <a:normAutofit/>
          </a:bodyPr>
          <a:p>
            <a:pPr algn="r">
              <a:spcAft>
                <a:spcPts val="1417"/>
              </a:spcAft>
            </a:pPr>
            <a:endParaRPr b="0" lang="en-GB" sz="3200" spc="-1" strike="noStrike">
              <a:latin typeface="Arial"/>
            </a:endParaRPr>
          </a:p>
        </p:txBody>
      </p:sp>
      <p:sp>
        <p:nvSpPr>
          <p:cNvPr id="11" name="PlaceHolder 3"/>
          <p:cNvSpPr>
            <a:spLocks noGrp="1"/>
          </p:cNvSpPr>
          <p:nvPr>
            <p:ph type="body"/>
          </p:nvPr>
        </p:nvSpPr>
        <p:spPr>
          <a:xfrm>
            <a:off x="6688440" y="3854520"/>
            <a:ext cx="2529360" cy="969480"/>
          </a:xfrm>
          <a:prstGeom prst="rect">
            <a:avLst/>
          </a:prstGeom>
        </p:spPr>
        <p:txBody>
          <a:bodyPr lIns="0" rIns="0" tIns="0" bIns="0">
            <a:normAutofit/>
          </a:bodyPr>
          <a:p>
            <a:pPr algn="r">
              <a:spcAft>
                <a:spcPts val="1417"/>
              </a:spcAft>
            </a:pPr>
            <a:endParaRPr b="0" lang="en-GB"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88000" y="1728000"/>
            <a:ext cx="8927640" cy="82832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15" name="PlaceHolder 2"/>
          <p:cNvSpPr>
            <a:spLocks noGrp="1"/>
          </p:cNvSpPr>
          <p:nvPr>
            <p:ph type="body"/>
          </p:nvPr>
        </p:nvSpPr>
        <p:spPr>
          <a:xfrm>
            <a:off x="403236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16" name="PlaceHolder 3"/>
          <p:cNvSpPr>
            <a:spLocks noGrp="1"/>
          </p:cNvSpPr>
          <p:nvPr>
            <p:ph type="body"/>
          </p:nvPr>
        </p:nvSpPr>
        <p:spPr>
          <a:xfrm>
            <a:off x="6688440" y="3854520"/>
            <a:ext cx="2529360" cy="969480"/>
          </a:xfrm>
          <a:prstGeom prst="rect">
            <a:avLst/>
          </a:prstGeom>
        </p:spPr>
        <p:txBody>
          <a:bodyPr lIns="0" rIns="0" tIns="0" bIns="0">
            <a:normAutofit/>
          </a:bodyPr>
          <a:p>
            <a:pPr algn="r">
              <a:spcAft>
                <a:spcPts val="1417"/>
              </a:spcAft>
            </a:pPr>
            <a:endParaRPr b="0" lang="en-GB" sz="3200" spc="-1" strike="noStrike">
              <a:latin typeface="Arial"/>
            </a:endParaRPr>
          </a:p>
        </p:txBody>
      </p:sp>
      <p:sp>
        <p:nvSpPr>
          <p:cNvPr id="17" name="PlaceHolder 4"/>
          <p:cNvSpPr>
            <a:spLocks noGrp="1"/>
          </p:cNvSpPr>
          <p:nvPr>
            <p:ph type="body"/>
          </p:nvPr>
        </p:nvSpPr>
        <p:spPr>
          <a:xfrm>
            <a:off x="4032360" y="436104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19" name="PlaceHolder 2"/>
          <p:cNvSpPr>
            <a:spLocks noGrp="1"/>
          </p:cNvSpPr>
          <p:nvPr>
            <p:ph type="body"/>
          </p:nvPr>
        </p:nvSpPr>
        <p:spPr>
          <a:xfrm>
            <a:off x="4032360" y="3854520"/>
            <a:ext cx="2529360" cy="969480"/>
          </a:xfrm>
          <a:prstGeom prst="rect">
            <a:avLst/>
          </a:prstGeom>
        </p:spPr>
        <p:txBody>
          <a:bodyPr lIns="0" rIns="0" tIns="0" bIns="0">
            <a:normAutofit/>
          </a:bodyPr>
          <a:p>
            <a:pPr algn="r">
              <a:spcAft>
                <a:spcPts val="1417"/>
              </a:spcAft>
            </a:pPr>
            <a:endParaRPr b="0" lang="en-GB" sz="3200" spc="-1" strike="noStrike">
              <a:latin typeface="Arial"/>
            </a:endParaRPr>
          </a:p>
        </p:txBody>
      </p:sp>
      <p:sp>
        <p:nvSpPr>
          <p:cNvPr id="20" name="PlaceHolder 3"/>
          <p:cNvSpPr>
            <a:spLocks noGrp="1"/>
          </p:cNvSpPr>
          <p:nvPr>
            <p:ph type="body"/>
          </p:nvPr>
        </p:nvSpPr>
        <p:spPr>
          <a:xfrm>
            <a:off x="668844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21" name="PlaceHolder 4"/>
          <p:cNvSpPr>
            <a:spLocks noGrp="1"/>
          </p:cNvSpPr>
          <p:nvPr>
            <p:ph type="body"/>
          </p:nvPr>
        </p:nvSpPr>
        <p:spPr>
          <a:xfrm>
            <a:off x="6688440" y="436104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88000" y="1728000"/>
            <a:ext cx="8927640" cy="1786680"/>
          </a:xfrm>
          <a:prstGeom prst="rect">
            <a:avLst/>
          </a:prstGeom>
        </p:spPr>
        <p:txBody>
          <a:bodyPr lIns="0" rIns="0" tIns="0" bIns="0" anchor="ctr">
            <a:spAutoFit/>
          </a:bodyPr>
          <a:p>
            <a:endParaRPr b="0" lang="en-GB" sz="4400" spc="-1" strike="noStrike">
              <a:latin typeface="Arial"/>
            </a:endParaRPr>
          </a:p>
        </p:txBody>
      </p:sp>
      <p:sp>
        <p:nvSpPr>
          <p:cNvPr id="23" name="PlaceHolder 2"/>
          <p:cNvSpPr>
            <a:spLocks noGrp="1"/>
          </p:cNvSpPr>
          <p:nvPr>
            <p:ph type="body"/>
          </p:nvPr>
        </p:nvSpPr>
        <p:spPr>
          <a:xfrm>
            <a:off x="403236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24" name="PlaceHolder 3"/>
          <p:cNvSpPr>
            <a:spLocks noGrp="1"/>
          </p:cNvSpPr>
          <p:nvPr>
            <p:ph type="body"/>
          </p:nvPr>
        </p:nvSpPr>
        <p:spPr>
          <a:xfrm>
            <a:off x="6688440" y="3854520"/>
            <a:ext cx="2529360" cy="462240"/>
          </a:xfrm>
          <a:prstGeom prst="rect">
            <a:avLst/>
          </a:prstGeom>
        </p:spPr>
        <p:txBody>
          <a:bodyPr lIns="0" rIns="0" tIns="0" bIns="0">
            <a:normAutofit fontScale="35000"/>
          </a:bodyPr>
          <a:p>
            <a:pPr algn="r">
              <a:spcAft>
                <a:spcPts val="1417"/>
              </a:spcAft>
            </a:pPr>
            <a:endParaRPr b="0" lang="en-GB" sz="3200" spc="-1" strike="noStrike">
              <a:latin typeface="Arial"/>
            </a:endParaRPr>
          </a:p>
        </p:txBody>
      </p:sp>
      <p:sp>
        <p:nvSpPr>
          <p:cNvPr id="25" name="PlaceHolder 4"/>
          <p:cNvSpPr>
            <a:spLocks noGrp="1"/>
          </p:cNvSpPr>
          <p:nvPr>
            <p:ph type="body"/>
          </p:nvPr>
        </p:nvSpPr>
        <p:spPr>
          <a:xfrm>
            <a:off x="4032360" y="4361040"/>
            <a:ext cx="5183640" cy="462240"/>
          </a:xfrm>
          <a:prstGeom prst="rect">
            <a:avLst/>
          </a:prstGeom>
        </p:spPr>
        <p:txBody>
          <a:bodyPr lIns="0" rIns="0" tIns="0" bIns="0">
            <a:normAutofit/>
          </a:bodyPr>
          <a:p>
            <a:pPr algn="r">
              <a:spcAft>
                <a:spcPts val="1417"/>
              </a:spcAft>
            </a:pPr>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88000" y="1728000"/>
            <a:ext cx="8927640" cy="1786680"/>
          </a:xfrm>
          <a:prstGeom prst="rect">
            <a:avLst/>
          </a:prstGeom>
        </p:spPr>
        <p:txBody>
          <a:bodyPr lIns="0" rIns="0" tIns="0" bIns="0" anchor="ctr">
            <a:noAutofit/>
          </a:bodyPr>
          <a:p>
            <a:r>
              <a:rPr b="0" lang="en-GB" sz="4400" spc="-1" strike="noStrike">
                <a:latin typeface="Arial"/>
              </a:rPr>
              <a:t>Click to edit the title text format</a:t>
            </a:r>
            <a:endParaRPr b="0" lang="en-GB" sz="4400" spc="-1" strike="noStrike">
              <a:latin typeface="Arial"/>
            </a:endParaRPr>
          </a:p>
        </p:txBody>
      </p:sp>
      <p:sp>
        <p:nvSpPr>
          <p:cNvPr id="1" name="PlaceHolder 2"/>
          <p:cNvSpPr>
            <a:spLocks noGrp="1"/>
          </p:cNvSpPr>
          <p:nvPr>
            <p:ph type="body"/>
          </p:nvPr>
        </p:nvSpPr>
        <p:spPr>
          <a:xfrm>
            <a:off x="4032360" y="3854520"/>
            <a:ext cx="5183640" cy="969480"/>
          </a:xfrm>
          <a:prstGeom prst="rect">
            <a:avLst/>
          </a:prstGeom>
        </p:spPr>
        <p:txBody>
          <a:bodyPr lIns="0" rIns="0" tIns="0" bIns="0">
            <a:normAutofit fontScale="13000"/>
          </a:bodyPr>
          <a:p>
            <a:pPr marL="432000" indent="-324000" algn="r">
              <a:spcAft>
                <a:spcPts val="1417"/>
              </a:spcAft>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lgn="r">
              <a:spcAft>
                <a:spcPts val="1134"/>
              </a:spcAft>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lgn="r">
              <a:spcAft>
                <a:spcPts val="850"/>
              </a:spcAft>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lgn="r">
              <a:spcAft>
                <a:spcPts val="567"/>
              </a:spcAft>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lgn="r">
              <a:spcAft>
                <a:spcPts val="283"/>
              </a:spcAft>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lgn="r">
              <a:spcAft>
                <a:spcPts val="283"/>
              </a:spcAft>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lgn="r">
              <a:spcAft>
                <a:spcPts val="283"/>
              </a:spcAft>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
        <p:nvSpPr>
          <p:cNvPr id="2" name="PlaceHolder 3"/>
          <p:cNvSpPr>
            <a:spLocks noGrp="1"/>
          </p:cNvSpPr>
          <p:nvPr>
            <p:ph type="dt"/>
          </p:nvPr>
        </p:nvSpPr>
        <p:spPr>
          <a:xfrm>
            <a:off x="0" y="7200000"/>
            <a:ext cx="2348280" cy="233280"/>
          </a:xfrm>
          <a:prstGeom prst="rect">
            <a:avLst/>
          </a:prstGeom>
        </p:spPr>
        <p:txBody>
          <a:bodyPr lIns="0" rIns="0" tIns="0" bIns="0">
            <a:noAutofit/>
          </a:bodyPr>
          <a:p>
            <a:pPr algn="ctr"/>
            <a:r>
              <a:rPr b="0" lang="en-GB" sz="1400" spc="-1" strike="noStrike">
                <a:latin typeface="Times New Roman"/>
              </a:rPr>
              <a:t>&lt;date/time&gt;</a:t>
            </a:r>
            <a:endParaRPr b="0" lang="en-GB" sz="1400" spc="-1" strike="noStrike">
              <a:latin typeface="Times New Roman"/>
            </a:endParaRPr>
          </a:p>
        </p:txBody>
      </p:sp>
      <p:sp>
        <p:nvSpPr>
          <p:cNvPr id="3" name="PlaceHolder 4"/>
          <p:cNvSpPr>
            <a:spLocks noGrp="1"/>
          </p:cNvSpPr>
          <p:nvPr>
            <p:ph type="ftr"/>
          </p:nvPr>
        </p:nvSpPr>
        <p:spPr>
          <a:xfrm>
            <a:off x="3447360" y="7200000"/>
            <a:ext cx="3195000" cy="172440"/>
          </a:xfrm>
          <a:prstGeom prst="rect">
            <a:avLst/>
          </a:prstGeom>
        </p:spPr>
        <p:txBody>
          <a:bodyPr lIns="0" rIns="0" tIns="0" bIns="0">
            <a:noAutofit/>
          </a:bodyPr>
          <a:p>
            <a:pPr algn="ctr"/>
            <a:r>
              <a:rPr b="0" lang="en-GB" sz="1400" spc="-1" strike="noStrike">
                <a:latin typeface="Times New Roman"/>
              </a:rPr>
              <a:t>&lt;footer&gt;</a:t>
            </a:r>
            <a:endParaRPr b="0" lang="en-GB" sz="1400" spc="-1" strike="noStrike">
              <a:latin typeface="Times New Roman"/>
            </a:endParaRPr>
          </a:p>
        </p:txBody>
      </p:sp>
      <p:sp>
        <p:nvSpPr>
          <p:cNvPr id="4" name="PlaceHolder 5"/>
          <p:cNvSpPr>
            <a:spLocks noGrp="1"/>
          </p:cNvSpPr>
          <p:nvPr>
            <p:ph type="sldNum"/>
          </p:nvPr>
        </p:nvSpPr>
        <p:spPr>
          <a:xfrm>
            <a:off x="9288000" y="7236000"/>
            <a:ext cx="648000" cy="288000"/>
          </a:xfrm>
          <a:prstGeom prst="rect">
            <a:avLst/>
          </a:prstGeom>
        </p:spPr>
        <p:txBody>
          <a:bodyPr lIns="0" rIns="0" tIns="0" bIns="0">
            <a:noAutofit/>
          </a:bodyPr>
          <a:p>
            <a:pPr algn="r"/>
            <a:fld id="{64194108-AAED-4F93-BADD-2DB7AF35352D}"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301320"/>
            <a:ext cx="9071640" cy="1262160"/>
          </a:xfrm>
          <a:prstGeom prst="rect">
            <a:avLst/>
          </a:prstGeom>
        </p:spPr>
        <p:txBody>
          <a:bodyPr lIns="0" rIns="0" tIns="0" bIns="0" anchor="ctr">
            <a:noAutofit/>
          </a:bodyPr>
          <a:p>
            <a:pPr algn="ctr"/>
            <a:r>
              <a:rPr b="0" lang="en-GB" sz="4400" spc="-1" strike="noStrike">
                <a:latin typeface="Arial"/>
              </a:rPr>
              <a:t>Click to edit the title text format</a:t>
            </a:r>
            <a:endParaRPr b="0" lang="en-GB" sz="4400" spc="-1" strike="noStrike">
              <a:latin typeface="Arial"/>
            </a:endParaRPr>
          </a:p>
        </p:txBody>
      </p:sp>
      <p:sp>
        <p:nvSpPr>
          <p:cNvPr id="42" name="PlaceHolder 2"/>
          <p:cNvSpPr>
            <a:spLocks noGrp="1"/>
          </p:cNvSpPr>
          <p:nvPr>
            <p:ph type="body"/>
          </p:nvPr>
        </p:nvSpPr>
        <p:spPr>
          <a:xfrm>
            <a:off x="504000" y="1769040"/>
            <a:ext cx="9071640" cy="4854960"/>
          </a:xfrm>
          <a:prstGeom prst="rect">
            <a:avLst/>
          </a:prstGeom>
        </p:spPr>
        <p:txBody>
          <a:bodyPr lIns="0" rIns="0" tIns="0" bIns="0">
            <a:normAutofit/>
          </a:bodyPr>
          <a:p>
            <a:pPr marL="432000" indent="-324000">
              <a:spcAft>
                <a:spcPts val="1417"/>
              </a:spcAft>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Aft>
                <a:spcPts val="1134"/>
              </a:spcAft>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Aft>
                <a:spcPts val="850"/>
              </a:spcAft>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Aft>
                <a:spcPts val="567"/>
              </a:spcAft>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Aft>
                <a:spcPts val="283"/>
              </a:spcAft>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Aft>
                <a:spcPts val="283"/>
              </a:spcAft>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Aft>
                <a:spcPts val="283"/>
              </a:spcAft>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
        <p:nvSpPr>
          <p:cNvPr id="43" name="PlaceHolder 3"/>
          <p:cNvSpPr>
            <a:spLocks noGrp="1"/>
          </p:cNvSpPr>
          <p:nvPr>
            <p:ph type="dt"/>
          </p:nvPr>
        </p:nvSpPr>
        <p:spPr>
          <a:xfrm>
            <a:off x="27720" y="7272000"/>
            <a:ext cx="2348280" cy="521280"/>
          </a:xfrm>
          <a:prstGeom prst="rect">
            <a:avLst/>
          </a:prstGeom>
        </p:spPr>
        <p:txBody>
          <a:bodyPr lIns="0" rIns="0" tIns="0" bIns="0">
            <a:noAutofit/>
          </a:bodyPr>
          <a:p>
            <a:r>
              <a:rPr b="0" lang="en-GB" sz="1400" spc="-1" strike="noStrike">
                <a:latin typeface="Times New Roman"/>
              </a:rPr>
              <a:t>&lt;date/time&gt;</a:t>
            </a:r>
            <a:endParaRPr b="0" lang="en-GB" sz="1400" spc="-1" strike="noStrike">
              <a:latin typeface="Times New Roman"/>
            </a:endParaRPr>
          </a:p>
        </p:txBody>
      </p:sp>
      <p:sp>
        <p:nvSpPr>
          <p:cNvPr id="44" name="PlaceHolder 4"/>
          <p:cNvSpPr>
            <a:spLocks noGrp="1"/>
          </p:cNvSpPr>
          <p:nvPr>
            <p:ph type="ftr"/>
          </p:nvPr>
        </p:nvSpPr>
        <p:spPr>
          <a:xfrm>
            <a:off x="3447360" y="7272000"/>
            <a:ext cx="3195000" cy="521280"/>
          </a:xfrm>
          <a:prstGeom prst="rect">
            <a:avLst/>
          </a:prstGeom>
        </p:spPr>
        <p:txBody>
          <a:bodyPr lIns="0" rIns="0" tIns="0" bIns="0">
            <a:noAutofit/>
          </a:bodyPr>
          <a:p>
            <a:pPr algn="ctr"/>
            <a:r>
              <a:rPr b="0" lang="en-GB" sz="1400" spc="-1" strike="noStrike">
                <a:latin typeface="Times New Roman"/>
              </a:rPr>
              <a:t>&lt;footer&gt;</a:t>
            </a:r>
            <a:endParaRPr b="0" lang="en-GB" sz="1400" spc="-1" strike="noStrike">
              <a:latin typeface="Times New Roman"/>
            </a:endParaRPr>
          </a:p>
        </p:txBody>
      </p:sp>
      <p:sp>
        <p:nvSpPr>
          <p:cNvPr id="45" name="PlaceHolder 5"/>
          <p:cNvSpPr>
            <a:spLocks noGrp="1"/>
          </p:cNvSpPr>
          <p:nvPr>
            <p:ph type="sldNum"/>
          </p:nvPr>
        </p:nvSpPr>
        <p:spPr>
          <a:xfrm>
            <a:off x="7587720" y="7254720"/>
            <a:ext cx="2348280" cy="521280"/>
          </a:xfrm>
          <a:prstGeom prst="rect">
            <a:avLst/>
          </a:prstGeom>
        </p:spPr>
        <p:txBody>
          <a:bodyPr lIns="0" rIns="0" tIns="0" bIns="0">
            <a:noAutofit/>
          </a:bodyPr>
          <a:p>
            <a:pPr algn="r"/>
            <a:fld id="{39E4E5B3-CD97-4173-80EC-06147D79C8D0}"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429840" y="864000"/>
            <a:ext cx="8642160" cy="43200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2664000" y="1224000"/>
            <a:ext cx="5112000" cy="792000"/>
          </a:xfrm>
          <a:prstGeom prst="rect">
            <a:avLst/>
          </a:prstGeom>
          <a:noFill/>
          <a:ln>
            <a:noFill/>
          </a:ln>
        </p:spPr>
        <p:txBody>
          <a:bodyPr lIns="0" rIns="0" tIns="0" bIns="0" anchor="ctr">
            <a:spAutoFit/>
          </a:bodyPr>
          <a:p>
            <a:r>
              <a:rPr b="1" lang="en-GB" sz="4400" spc="-1" strike="noStrike">
                <a:solidFill>
                  <a:srgbClr val="c9211e"/>
                </a:solidFill>
                <a:latin typeface="Arial"/>
              </a:rPr>
              <a:t>Reach out to us</a:t>
            </a:r>
            <a:endParaRPr b="0" lang="en-GB" sz="4400" spc="-1" strike="noStrike">
              <a:solidFill>
                <a:srgbClr val="c9211e"/>
              </a:solidFill>
              <a:latin typeface="Arial"/>
            </a:endParaRPr>
          </a:p>
        </p:txBody>
      </p:sp>
      <p:sp>
        <p:nvSpPr>
          <p:cNvPr id="119" name="TextShape 2"/>
          <p:cNvSpPr txBox="1"/>
          <p:nvPr/>
        </p:nvSpPr>
        <p:spPr>
          <a:xfrm>
            <a:off x="1152000" y="2088000"/>
            <a:ext cx="7920000" cy="4320000"/>
          </a:xfrm>
          <a:prstGeom prst="rect">
            <a:avLst/>
          </a:prstGeom>
          <a:noFill/>
          <a:ln>
            <a:noFill/>
          </a:ln>
        </p:spPr>
        <p:txBody>
          <a:bodyPr lIns="0" rIns="0" tIns="0" bIns="0" anchor="ctr">
            <a:spAutoFit/>
          </a:bodyPr>
          <a:p>
            <a:r>
              <a:rPr b="1" lang="en-GB" sz="2800" spc="-1" strike="noStrike">
                <a:latin typeface="Arial"/>
              </a:rPr>
              <a:t>Twitter:</a:t>
            </a:r>
            <a:endParaRPr b="1" lang="en-GB" sz="2800" spc="-1" strike="noStrike">
              <a:latin typeface="Arial"/>
            </a:endParaRPr>
          </a:p>
          <a:p>
            <a:r>
              <a:rPr b="1" lang="en-GB" sz="2800" spc="-1" strike="noStrike">
                <a:latin typeface="Arial"/>
              </a:rPr>
              <a:t>	</a:t>
            </a:r>
            <a:r>
              <a:rPr b="1" lang="en-GB" sz="2800" spc="-1" strike="noStrike">
                <a:latin typeface="Arial"/>
              </a:rPr>
              <a:t>	</a:t>
            </a:r>
            <a:r>
              <a:rPr b="1" lang="en-GB" sz="2800" spc="-1" strike="noStrike">
                <a:latin typeface="Arial"/>
              </a:rPr>
              <a:t>DSN AI+ FUTA (@AiPlus_FUTA)</a:t>
            </a:r>
            <a:endParaRPr b="1" lang="en-GB" sz="2800" spc="-1" strike="noStrike">
              <a:latin typeface="Arial"/>
            </a:endParaRPr>
          </a:p>
          <a:p>
            <a:r>
              <a:rPr b="1" lang="en-GB" sz="2800" spc="-1" strike="noStrike">
                <a:latin typeface="Arial"/>
              </a:rPr>
              <a:t>	</a:t>
            </a:r>
            <a:r>
              <a:rPr b="1" lang="en-GB" sz="2800" spc="-1" strike="noStrike">
                <a:latin typeface="Arial"/>
              </a:rPr>
              <a:t>	</a:t>
            </a:r>
            <a:r>
              <a:rPr b="1" lang="en-GB" sz="2800" spc="-1" strike="noStrike">
                <a:latin typeface="Arial"/>
              </a:rPr>
              <a:t>@DataScienceNIG</a:t>
            </a:r>
            <a:endParaRPr b="1" lang="en-GB" sz="2800" spc="-1" strike="noStrike">
              <a:latin typeface="Arial"/>
            </a:endParaRPr>
          </a:p>
          <a:p>
            <a:endParaRPr b="1" lang="en-GB" sz="2800" spc="-1" strike="noStrike">
              <a:latin typeface="Arial"/>
            </a:endParaRPr>
          </a:p>
          <a:p>
            <a:r>
              <a:rPr b="1" lang="en-GB" sz="2800" spc="-1" strike="noStrike">
                <a:latin typeface="Arial"/>
              </a:rPr>
              <a:t>Email:</a:t>
            </a:r>
            <a:endParaRPr b="1" lang="en-GB" sz="2800" spc="-1" strike="noStrike">
              <a:latin typeface="Arial"/>
            </a:endParaRPr>
          </a:p>
          <a:p>
            <a:r>
              <a:rPr b="1" lang="en-GB" sz="2800" spc="-1" strike="noStrike">
                <a:latin typeface="Arial"/>
              </a:rPr>
              <a:t>	</a:t>
            </a:r>
            <a:r>
              <a:rPr b="1" lang="en-GB" sz="2800" spc="-1" strike="noStrike">
                <a:latin typeface="Arial"/>
              </a:rPr>
              <a:t>	</a:t>
            </a:r>
            <a:r>
              <a:rPr b="1" lang="en-GB" sz="2800" spc="-1" strike="noStrike">
                <a:latin typeface="Arial"/>
              </a:rPr>
              <a:t>aiplusfuta@gmail.com </a:t>
            </a:r>
            <a:endParaRPr b="1" lang="en-GB" sz="2800" spc="-1" strike="noStrike">
              <a:latin typeface="Arial"/>
            </a:endParaRPr>
          </a:p>
          <a:p>
            <a:endParaRPr b="1" lang="en-GB" sz="2800" spc="-1" strike="noStrike">
              <a:latin typeface="Arial"/>
            </a:endParaRPr>
          </a:p>
          <a:p>
            <a:r>
              <a:rPr b="1" lang="en-GB" sz="2800" spc="-1" strike="noStrike">
                <a:latin typeface="Arial"/>
              </a:rPr>
              <a:t>GitHub:</a:t>
            </a:r>
            <a:endParaRPr b="1" lang="en-GB" sz="2800" spc="-1" strike="noStrike">
              <a:latin typeface="Arial"/>
            </a:endParaRPr>
          </a:p>
          <a:p>
            <a:r>
              <a:rPr b="1" lang="en-GB" sz="2800" spc="-1" strike="noStrike">
                <a:latin typeface="Arial"/>
              </a:rPr>
              <a:t>	</a:t>
            </a:r>
            <a:r>
              <a:rPr b="1" lang="en-GB" sz="2800" spc="-1" strike="noStrike">
                <a:latin typeface="Arial"/>
              </a:rPr>
              <a:t>	</a:t>
            </a:r>
            <a:r>
              <a:rPr b="1" lang="en-GB" sz="2800" spc="-1" strike="noStrike">
                <a:latin typeface="Arial"/>
              </a:rPr>
              <a:t>DSN AI+ FUTA</a:t>
            </a:r>
            <a:endParaRPr b="1" lang="en-GB" sz="2800" spc="-1" strike="noStrike">
              <a:latin typeface="Arial"/>
            </a:endParaRPr>
          </a:p>
          <a:p>
            <a:endParaRPr b="1" lang="en-GB" sz="2800" spc="-1" strike="noStrike">
              <a:latin typeface="Arial"/>
            </a:endParaRPr>
          </a:p>
        </p:txBody>
      </p:sp>
      <p:pic>
        <p:nvPicPr>
          <p:cNvPr id="120" name="" descr=""/>
          <p:cNvPicPr/>
          <p:nvPr/>
        </p:nvPicPr>
        <p:blipFill>
          <a:blip r:embed="rId1"/>
          <a:stretch/>
        </p:blipFill>
        <p:spPr>
          <a:xfrm>
            <a:off x="1224000" y="216000"/>
            <a:ext cx="1728360" cy="864000"/>
          </a:xfrm>
          <a:prstGeom prst="rect">
            <a:avLst/>
          </a:prstGeom>
          <a:ln>
            <a:noFill/>
          </a:ln>
        </p:spPr>
      </p:pic>
      <p:pic>
        <p:nvPicPr>
          <p:cNvPr id="121" name="" descr=""/>
          <p:cNvPicPr/>
          <p:nvPr/>
        </p:nvPicPr>
        <p:blipFill>
          <a:blip r:embed="rId2"/>
          <a:stretch/>
        </p:blipFill>
        <p:spPr>
          <a:xfrm>
            <a:off x="144000" y="144000"/>
            <a:ext cx="1019160" cy="9108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2376000" y="2287800"/>
            <a:ext cx="4896000" cy="2536200"/>
          </a:xfrm>
          <a:prstGeom prst="rect">
            <a:avLst/>
          </a:prstGeom>
          <a:noFill/>
          <a:ln>
            <a:noFill/>
          </a:ln>
        </p:spPr>
        <p:txBody>
          <a:bodyPr lIns="0" rIns="0" tIns="0" bIns="0" anchor="ctr">
            <a:spAutoFit/>
          </a:bodyPr>
          <a:p>
            <a:r>
              <a:rPr b="1" lang="en-GB" sz="7200" spc="-1" strike="noStrike">
                <a:solidFill>
                  <a:srgbClr val="c9211e"/>
                </a:solidFill>
                <a:latin typeface="UnPilgi"/>
              </a:rPr>
              <a:t>Thank you!</a:t>
            </a:r>
            <a:endParaRPr b="0" lang="en-GB" sz="7200" spc="-1" strike="noStrike">
              <a:solidFill>
                <a:srgbClr val="c9211e"/>
              </a:solidFill>
              <a:latin typeface="UnPilgi"/>
            </a:endParaRPr>
          </a:p>
        </p:txBody>
      </p:sp>
      <p:pic>
        <p:nvPicPr>
          <p:cNvPr id="123" name="" descr=""/>
          <p:cNvPicPr/>
          <p:nvPr/>
        </p:nvPicPr>
        <p:blipFill>
          <a:blip r:embed="rId1"/>
          <a:stretch/>
        </p:blipFill>
        <p:spPr>
          <a:xfrm>
            <a:off x="1224000" y="216000"/>
            <a:ext cx="1728360" cy="864000"/>
          </a:xfrm>
          <a:prstGeom prst="rect">
            <a:avLst/>
          </a:prstGeom>
          <a:ln>
            <a:noFill/>
          </a:ln>
        </p:spPr>
      </p:pic>
      <p:pic>
        <p:nvPicPr>
          <p:cNvPr id="124" name="" descr=""/>
          <p:cNvPicPr/>
          <p:nvPr/>
        </p:nvPicPr>
        <p:blipFill>
          <a:blip r:embed="rId2"/>
          <a:stretch/>
        </p:blipFill>
        <p:spPr>
          <a:xfrm>
            <a:off x="144000" y="144000"/>
            <a:ext cx="1019160" cy="9108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txBox="1"/>
          <p:nvPr/>
        </p:nvSpPr>
        <p:spPr>
          <a:xfrm>
            <a:off x="432360" y="1113840"/>
            <a:ext cx="9071640" cy="1262160"/>
          </a:xfrm>
          <a:prstGeom prst="rect">
            <a:avLst/>
          </a:prstGeom>
          <a:solidFill>
            <a:srgbClr val="ffffff">
              <a:alpha val="50000"/>
            </a:srgbClr>
          </a:solidFill>
          <a:ln>
            <a:noFill/>
          </a:ln>
        </p:spPr>
        <p:txBody>
          <a:bodyPr lIns="0" rIns="0" tIns="0" bIns="0" anchor="ctr">
            <a:spAutoFit/>
          </a:bodyPr>
          <a:p>
            <a:pPr algn="ctr"/>
            <a:r>
              <a:rPr b="1" lang="en-GB" sz="4400" spc="-1" strike="noStrike">
                <a:solidFill>
                  <a:srgbClr val="069a2e"/>
                </a:solidFill>
                <a:latin typeface="Arial"/>
              </a:rPr>
              <a:t>DATA SCIENCE NIGERIA (DSN)</a:t>
            </a:r>
            <a:endParaRPr b="0" lang="en-GB" sz="4400" spc="-1" strike="noStrike">
              <a:solidFill>
                <a:srgbClr val="069a2e"/>
              </a:solidFill>
              <a:latin typeface="Arial"/>
            </a:endParaRPr>
          </a:p>
        </p:txBody>
      </p:sp>
      <p:sp>
        <p:nvSpPr>
          <p:cNvPr id="84" name="TextShape 2"/>
          <p:cNvSpPr txBox="1"/>
          <p:nvPr/>
        </p:nvSpPr>
        <p:spPr>
          <a:xfrm>
            <a:off x="0" y="2232000"/>
            <a:ext cx="9936000" cy="4968000"/>
          </a:xfrm>
          <a:prstGeom prst="rect">
            <a:avLst/>
          </a:prstGeom>
          <a:solidFill>
            <a:srgbClr val="ffffff">
              <a:alpha val="50000"/>
            </a:srgbClr>
          </a:solidFill>
          <a:ln>
            <a:noFill/>
          </a:ln>
        </p:spPr>
        <p:txBody>
          <a:bodyPr lIns="0" rIns="0" tIns="0" bIns="0">
            <a:normAutofit fontScale="61000"/>
          </a:bodyPr>
          <a:p>
            <a:pPr marL="432000" indent="-324000">
              <a:spcAft>
                <a:spcPts val="1417"/>
              </a:spcAft>
              <a:buClr>
                <a:srgbClr val="000000"/>
              </a:buClr>
              <a:buSzPct val="45000"/>
              <a:buFont typeface="Wingdings" charset="2"/>
              <a:buChar char=""/>
            </a:pPr>
            <a:r>
              <a:rPr b="1" lang="en-GB" sz="3200" spc="-1" strike="noStrike">
                <a:latin typeface="Arial"/>
              </a:rPr>
              <a:t>DSN is an non-governmental organization with a vision to build a world-class Artificial Intelligence (AI) knowledge, research and innovation ecosystem that delivers high-impact transformational research, business use applications, AI-first start-ups, support employability and social good use cases. We are committed to raising one million AI talents in 10 years and thus position Nigeria as one of the top 10 AI talent/knowledge destinations with 20% GDP multiplier impact. We are poised to accelerate Nigeria’s socio-economic development through a solution-oriented application of machine learning in solving social/business problems.</a:t>
            </a:r>
            <a:endParaRPr b="1" lang="en-GB" sz="3200" spc="-1" strike="noStrike">
              <a:latin typeface="Arial"/>
            </a:endParaRPr>
          </a:p>
        </p:txBody>
      </p:sp>
      <p:pic>
        <p:nvPicPr>
          <p:cNvPr id="85" name="" descr=""/>
          <p:cNvPicPr/>
          <p:nvPr/>
        </p:nvPicPr>
        <p:blipFill>
          <a:blip r:embed="rId1"/>
          <a:stretch/>
        </p:blipFill>
        <p:spPr>
          <a:xfrm>
            <a:off x="1224360" y="216000"/>
            <a:ext cx="1728360" cy="864000"/>
          </a:xfrm>
          <a:prstGeom prst="rect">
            <a:avLst/>
          </a:prstGeom>
          <a:ln>
            <a:noFill/>
          </a:ln>
        </p:spPr>
      </p:pic>
      <p:pic>
        <p:nvPicPr>
          <p:cNvPr id="86" name="" descr=""/>
          <p:cNvPicPr/>
          <p:nvPr/>
        </p:nvPicPr>
        <p:blipFill>
          <a:blip r:embed="rId2"/>
          <a:stretch/>
        </p:blipFill>
        <p:spPr>
          <a:xfrm>
            <a:off x="144360" y="144000"/>
            <a:ext cx="1019160" cy="9108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 descr=""/>
          <p:cNvPicPr/>
          <p:nvPr/>
        </p:nvPicPr>
        <p:blipFill>
          <a:blip r:embed="rId1"/>
          <a:stretch/>
        </p:blipFill>
        <p:spPr>
          <a:xfrm>
            <a:off x="1656000" y="102600"/>
            <a:ext cx="6652440" cy="59454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432360" y="1113840"/>
            <a:ext cx="9071640" cy="1262160"/>
          </a:xfrm>
          <a:prstGeom prst="rect">
            <a:avLst/>
          </a:prstGeom>
          <a:solidFill>
            <a:srgbClr val="ffffff">
              <a:alpha val="50000"/>
            </a:srgbClr>
          </a:solidFill>
          <a:ln>
            <a:noFill/>
          </a:ln>
        </p:spPr>
        <p:txBody>
          <a:bodyPr lIns="0" rIns="0" tIns="0" bIns="0" anchor="ctr">
            <a:spAutoFit/>
          </a:bodyPr>
          <a:p>
            <a:pPr algn="ctr"/>
            <a:r>
              <a:rPr b="1" lang="en-GB" sz="4400" spc="-1" strike="noStrike">
                <a:solidFill>
                  <a:srgbClr val="069a2e"/>
                </a:solidFill>
                <a:latin typeface="Arial"/>
              </a:rPr>
              <a:t>Who are we?</a:t>
            </a:r>
            <a:endParaRPr b="0" lang="en-GB" sz="4400" spc="-1" strike="noStrike">
              <a:solidFill>
                <a:srgbClr val="069a2e"/>
              </a:solidFill>
              <a:latin typeface="Arial"/>
            </a:endParaRPr>
          </a:p>
        </p:txBody>
      </p:sp>
      <p:pic>
        <p:nvPicPr>
          <p:cNvPr id="89" name="" descr=""/>
          <p:cNvPicPr/>
          <p:nvPr/>
        </p:nvPicPr>
        <p:blipFill>
          <a:blip r:embed="rId1"/>
          <a:stretch/>
        </p:blipFill>
        <p:spPr>
          <a:xfrm>
            <a:off x="1224360" y="216000"/>
            <a:ext cx="1728360" cy="864000"/>
          </a:xfrm>
          <a:prstGeom prst="rect">
            <a:avLst/>
          </a:prstGeom>
          <a:ln>
            <a:noFill/>
          </a:ln>
        </p:spPr>
      </p:pic>
      <p:pic>
        <p:nvPicPr>
          <p:cNvPr id="90" name="" descr=""/>
          <p:cNvPicPr/>
          <p:nvPr/>
        </p:nvPicPr>
        <p:blipFill>
          <a:blip r:embed="rId2"/>
          <a:stretch/>
        </p:blipFill>
        <p:spPr>
          <a:xfrm>
            <a:off x="144360" y="144000"/>
            <a:ext cx="1019160" cy="910800"/>
          </a:xfrm>
          <a:prstGeom prst="rect">
            <a:avLst/>
          </a:prstGeom>
          <a:ln>
            <a:noFill/>
          </a:ln>
        </p:spPr>
      </p:pic>
      <p:pic>
        <p:nvPicPr>
          <p:cNvPr id="91" name="" descr=""/>
          <p:cNvPicPr/>
          <p:nvPr/>
        </p:nvPicPr>
        <p:blipFill>
          <a:blip r:embed="rId3"/>
          <a:stretch/>
        </p:blipFill>
        <p:spPr>
          <a:xfrm>
            <a:off x="1600920" y="2414520"/>
            <a:ext cx="6679080" cy="42814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432360" y="1113840"/>
            <a:ext cx="9071640" cy="1262160"/>
          </a:xfrm>
          <a:prstGeom prst="rect">
            <a:avLst/>
          </a:prstGeom>
          <a:solidFill>
            <a:srgbClr val="ffffff">
              <a:alpha val="50000"/>
            </a:srgbClr>
          </a:solidFill>
          <a:ln>
            <a:noFill/>
          </a:ln>
        </p:spPr>
        <p:txBody>
          <a:bodyPr lIns="0" rIns="0" tIns="0" bIns="0" anchor="ctr">
            <a:spAutoFit/>
          </a:bodyPr>
          <a:p>
            <a:pPr algn="ctr"/>
            <a:r>
              <a:rPr b="1" lang="en-GB" sz="4400" spc="-1" strike="noStrike">
                <a:solidFill>
                  <a:srgbClr val="069a2e"/>
                </a:solidFill>
                <a:latin typeface="Arial"/>
              </a:rPr>
              <a:t>Who are we?</a:t>
            </a:r>
            <a:endParaRPr b="0" lang="en-GB" sz="4400" spc="-1" strike="noStrike">
              <a:solidFill>
                <a:srgbClr val="069a2e"/>
              </a:solidFill>
              <a:latin typeface="Arial"/>
            </a:endParaRPr>
          </a:p>
        </p:txBody>
      </p:sp>
      <p:sp>
        <p:nvSpPr>
          <p:cNvPr id="93" name="TextShape 2"/>
          <p:cNvSpPr txBox="1"/>
          <p:nvPr/>
        </p:nvSpPr>
        <p:spPr>
          <a:xfrm>
            <a:off x="0" y="2448000"/>
            <a:ext cx="9936000" cy="4248000"/>
          </a:xfrm>
          <a:prstGeom prst="rect">
            <a:avLst/>
          </a:prstGeom>
          <a:solidFill>
            <a:srgbClr val="ffffff">
              <a:alpha val="50000"/>
            </a:srgbClr>
          </a:solidFill>
          <a:ln>
            <a:noFill/>
          </a:ln>
        </p:spPr>
        <p:txBody>
          <a:bodyPr lIns="0" rIns="0" tIns="0" bIns="0">
            <a:normAutofit/>
          </a:bodyPr>
          <a:p>
            <a:pPr marL="432000" indent="-324000" algn="ctr">
              <a:spcAft>
                <a:spcPts val="1417"/>
              </a:spcAft>
              <a:buClr>
                <a:srgbClr val="000000"/>
              </a:buClr>
              <a:buSzPct val="45000"/>
              <a:buFont typeface="Wingdings" charset="2"/>
              <a:buChar char=""/>
            </a:pPr>
            <a:r>
              <a:rPr b="1" lang="en-GB" sz="3200" spc="-1" strike="noStrike">
                <a:latin typeface="Arial"/>
              </a:rPr>
              <a:t>The Data Science Nigeria AI+ Community is a collaborative and learning platform for students and professionals aimed at raising world-class Nigerian Artificial Intelligence talents with strong research focus and use case implementation skills. Our members are registered with unique membership IDs also affording them certain privileges that come with being an AI+ Community member.</a:t>
            </a:r>
            <a:endParaRPr b="1" lang="en-GB" sz="3200" spc="-1" strike="noStrike">
              <a:latin typeface="Arial"/>
            </a:endParaRPr>
          </a:p>
        </p:txBody>
      </p:sp>
      <p:pic>
        <p:nvPicPr>
          <p:cNvPr id="94" name="" descr=""/>
          <p:cNvPicPr/>
          <p:nvPr/>
        </p:nvPicPr>
        <p:blipFill>
          <a:blip r:embed="rId1"/>
          <a:stretch/>
        </p:blipFill>
        <p:spPr>
          <a:xfrm>
            <a:off x="1224360" y="216000"/>
            <a:ext cx="1728360" cy="864000"/>
          </a:xfrm>
          <a:prstGeom prst="rect">
            <a:avLst/>
          </a:prstGeom>
          <a:ln>
            <a:noFill/>
          </a:ln>
        </p:spPr>
      </p:pic>
      <p:pic>
        <p:nvPicPr>
          <p:cNvPr id="95" name="" descr=""/>
          <p:cNvPicPr/>
          <p:nvPr/>
        </p:nvPicPr>
        <p:blipFill>
          <a:blip r:embed="rId2"/>
          <a:stretch/>
        </p:blipFill>
        <p:spPr>
          <a:xfrm>
            <a:off x="144360" y="144000"/>
            <a:ext cx="1019160" cy="9108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432360" y="1113840"/>
            <a:ext cx="9071640" cy="1262160"/>
          </a:xfrm>
          <a:prstGeom prst="rect">
            <a:avLst/>
          </a:prstGeom>
          <a:solidFill>
            <a:srgbClr val="ffffff">
              <a:alpha val="50000"/>
            </a:srgbClr>
          </a:solidFill>
          <a:ln>
            <a:noFill/>
          </a:ln>
        </p:spPr>
        <p:txBody>
          <a:bodyPr lIns="0" rIns="0" tIns="0" bIns="0" anchor="ctr">
            <a:spAutoFit/>
          </a:bodyPr>
          <a:p>
            <a:pPr algn="ctr"/>
            <a:r>
              <a:rPr b="1" lang="en-GB" sz="4400" spc="-1" strike="noStrike">
                <a:solidFill>
                  <a:srgbClr val="069a2e"/>
                </a:solidFill>
                <a:latin typeface="Arial"/>
              </a:rPr>
              <a:t>Who are we?</a:t>
            </a:r>
            <a:endParaRPr b="0" lang="en-GB" sz="4400" spc="-1" strike="noStrike">
              <a:solidFill>
                <a:srgbClr val="069a2e"/>
              </a:solidFill>
              <a:latin typeface="Arial"/>
            </a:endParaRPr>
          </a:p>
        </p:txBody>
      </p:sp>
      <p:sp>
        <p:nvSpPr>
          <p:cNvPr id="97" name="TextShape 2"/>
          <p:cNvSpPr txBox="1"/>
          <p:nvPr/>
        </p:nvSpPr>
        <p:spPr>
          <a:xfrm>
            <a:off x="0" y="2448000"/>
            <a:ext cx="9936000" cy="4248000"/>
          </a:xfrm>
          <a:prstGeom prst="rect">
            <a:avLst/>
          </a:prstGeom>
          <a:solidFill>
            <a:srgbClr val="ffffff">
              <a:alpha val="50000"/>
            </a:srgbClr>
          </a:solidFill>
          <a:ln>
            <a:noFill/>
          </a:ln>
        </p:spPr>
        <p:txBody>
          <a:bodyPr lIns="0" rIns="0" tIns="0" bIns="0">
            <a:normAutofit/>
          </a:bodyPr>
          <a:p>
            <a:pPr marL="432000" indent="-324000" algn="ctr">
              <a:spcAft>
                <a:spcPts val="1417"/>
              </a:spcAft>
              <a:buClr>
                <a:srgbClr val="000000"/>
              </a:buClr>
              <a:buSzPct val="45000"/>
              <a:buFont typeface="Wingdings" charset="2"/>
              <a:buChar char=""/>
            </a:pPr>
            <a:r>
              <a:rPr b="1" lang="en-GB" sz="3200" spc="-1" strike="noStrike">
                <a:latin typeface="Arial"/>
              </a:rPr>
              <a:t>We achieve this on two platforms; AI+ Campus Clubs for tertiary institution students and AI+ City Communities for individuals, hubs and professionals. We currently have a presence in 14 institutions and 23 cities across the country, with 800+ members.</a:t>
            </a:r>
            <a:endParaRPr b="1" lang="en-GB" sz="3200" spc="-1" strike="noStrike">
              <a:latin typeface="Arial"/>
            </a:endParaRPr>
          </a:p>
        </p:txBody>
      </p:sp>
      <p:pic>
        <p:nvPicPr>
          <p:cNvPr id="98" name="" descr=""/>
          <p:cNvPicPr/>
          <p:nvPr/>
        </p:nvPicPr>
        <p:blipFill>
          <a:blip r:embed="rId1"/>
          <a:stretch/>
        </p:blipFill>
        <p:spPr>
          <a:xfrm>
            <a:off x="1224360" y="216000"/>
            <a:ext cx="1728360" cy="864000"/>
          </a:xfrm>
          <a:prstGeom prst="rect">
            <a:avLst/>
          </a:prstGeom>
          <a:ln>
            <a:noFill/>
          </a:ln>
        </p:spPr>
      </p:pic>
      <p:pic>
        <p:nvPicPr>
          <p:cNvPr id="99" name="" descr=""/>
          <p:cNvPicPr/>
          <p:nvPr/>
        </p:nvPicPr>
        <p:blipFill>
          <a:blip r:embed="rId2"/>
          <a:stretch/>
        </p:blipFill>
        <p:spPr>
          <a:xfrm>
            <a:off x="144360" y="144000"/>
            <a:ext cx="1019160" cy="9108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432360" y="1368000"/>
            <a:ext cx="9071640" cy="1262160"/>
          </a:xfrm>
          <a:prstGeom prst="rect">
            <a:avLst/>
          </a:prstGeom>
          <a:solidFill>
            <a:srgbClr val="ffffff">
              <a:alpha val="50000"/>
            </a:srgbClr>
          </a:solidFill>
          <a:ln>
            <a:noFill/>
          </a:ln>
        </p:spPr>
        <p:txBody>
          <a:bodyPr lIns="0" rIns="0" tIns="0" bIns="0" anchor="ctr">
            <a:spAutoFit/>
          </a:bodyPr>
          <a:p>
            <a:pPr algn="ctr"/>
            <a:r>
              <a:rPr b="1" lang="en-GB" sz="4400" spc="-1" strike="noStrike">
                <a:solidFill>
                  <a:srgbClr val="069a2e"/>
                </a:solidFill>
                <a:latin typeface="Arial"/>
              </a:rPr>
              <a:t>What do we do?</a:t>
            </a:r>
            <a:endParaRPr b="0" lang="en-GB" sz="4400" spc="-1" strike="noStrike">
              <a:solidFill>
                <a:srgbClr val="069a2e"/>
              </a:solidFill>
              <a:latin typeface="Arial"/>
            </a:endParaRPr>
          </a:p>
        </p:txBody>
      </p:sp>
      <p:sp>
        <p:nvSpPr>
          <p:cNvPr id="101" name="TextShape 2"/>
          <p:cNvSpPr txBox="1"/>
          <p:nvPr/>
        </p:nvSpPr>
        <p:spPr>
          <a:xfrm>
            <a:off x="3024000" y="3096000"/>
            <a:ext cx="6984000" cy="2664000"/>
          </a:xfrm>
          <a:prstGeom prst="rect">
            <a:avLst/>
          </a:prstGeom>
          <a:solidFill>
            <a:srgbClr val="ffffff">
              <a:alpha val="50000"/>
            </a:srgbClr>
          </a:solidFill>
          <a:ln>
            <a:noFill/>
          </a:ln>
        </p:spPr>
        <p:txBody>
          <a:bodyPr lIns="0" rIns="0" tIns="0" bIns="0">
            <a:normAutofit/>
          </a:bodyPr>
          <a:p>
            <a:pPr marL="432000" indent="-324000">
              <a:spcAft>
                <a:spcPts val="1417"/>
              </a:spcAft>
              <a:buClr>
                <a:srgbClr val="000000"/>
              </a:buClr>
              <a:buSzPct val="45000"/>
              <a:buFont typeface="Wingdings" charset="2"/>
              <a:buChar char=""/>
            </a:pPr>
            <a:r>
              <a:rPr b="1" lang="en-GB" sz="3200" spc="-1" strike="noStrike">
                <a:latin typeface="Arial"/>
              </a:rPr>
              <a:t>We are passionate and intentional about creating strong and sustained environments where individuals can grow together, uniquely and profitably.</a:t>
            </a:r>
            <a:endParaRPr b="1" lang="en-GB" sz="3200" spc="-1" strike="noStrike">
              <a:latin typeface="Arial"/>
            </a:endParaRPr>
          </a:p>
        </p:txBody>
      </p:sp>
      <p:pic>
        <p:nvPicPr>
          <p:cNvPr id="102" name="" descr=""/>
          <p:cNvPicPr/>
          <p:nvPr/>
        </p:nvPicPr>
        <p:blipFill>
          <a:blip r:embed="rId1"/>
          <a:stretch/>
        </p:blipFill>
        <p:spPr>
          <a:xfrm>
            <a:off x="1224360" y="216000"/>
            <a:ext cx="1728360" cy="864000"/>
          </a:xfrm>
          <a:prstGeom prst="rect">
            <a:avLst/>
          </a:prstGeom>
          <a:ln>
            <a:noFill/>
          </a:ln>
        </p:spPr>
      </p:pic>
      <p:pic>
        <p:nvPicPr>
          <p:cNvPr id="103" name="" descr=""/>
          <p:cNvPicPr/>
          <p:nvPr/>
        </p:nvPicPr>
        <p:blipFill>
          <a:blip r:embed="rId2"/>
          <a:stretch/>
        </p:blipFill>
        <p:spPr>
          <a:xfrm>
            <a:off x="144360" y="144000"/>
            <a:ext cx="1019160" cy="910800"/>
          </a:xfrm>
          <a:prstGeom prst="rect">
            <a:avLst/>
          </a:prstGeom>
          <a:ln>
            <a:noFill/>
          </a:ln>
        </p:spPr>
      </p:pic>
      <p:sp>
        <p:nvSpPr>
          <p:cNvPr id="104" name="TextShape 3"/>
          <p:cNvSpPr txBox="1"/>
          <p:nvPr/>
        </p:nvSpPr>
        <p:spPr>
          <a:xfrm>
            <a:off x="216000" y="4320000"/>
            <a:ext cx="2807640" cy="1262160"/>
          </a:xfrm>
          <a:prstGeom prst="rect">
            <a:avLst/>
          </a:prstGeom>
          <a:solidFill>
            <a:srgbClr val="ffffff">
              <a:alpha val="50000"/>
            </a:srgbClr>
          </a:solidFill>
          <a:ln>
            <a:noFill/>
          </a:ln>
        </p:spPr>
        <p:txBody>
          <a:bodyPr lIns="0" rIns="0" tIns="0" bIns="0" anchor="ctr">
            <a:spAutoFit/>
          </a:bodyPr>
          <a:p>
            <a:pPr algn="ctr"/>
            <a:r>
              <a:rPr b="1" lang="en-GB" sz="4400" spc="-1" strike="noStrike">
                <a:latin typeface="Arial"/>
              </a:rPr>
              <a:t>Training</a:t>
            </a:r>
            <a:endParaRPr b="0" lang="en-GB" sz="4400" spc="-1" strike="noStrike">
              <a:latin typeface="Arial"/>
            </a:endParaRPr>
          </a:p>
        </p:txBody>
      </p:sp>
      <p:sp>
        <p:nvSpPr>
          <p:cNvPr id="105" name="CustomShape 4"/>
          <p:cNvSpPr/>
          <p:nvPr/>
        </p:nvSpPr>
        <p:spPr>
          <a:xfrm>
            <a:off x="3168000" y="2808000"/>
            <a:ext cx="72000" cy="3096000"/>
          </a:xfrm>
          <a:custGeom>
            <a:avLst/>
            <a:gdLst/>
            <a:ahLst/>
            <a:rect l="0" t="0" r="r" b="b"/>
            <a:pathLst>
              <a:path w="201" h="8602">
                <a:moveTo>
                  <a:pt x="33" y="0"/>
                </a:moveTo>
                <a:cubicBezTo>
                  <a:pt x="16" y="0"/>
                  <a:pt x="0" y="16"/>
                  <a:pt x="0" y="33"/>
                </a:cubicBezTo>
                <a:lnTo>
                  <a:pt x="0" y="8567"/>
                </a:lnTo>
                <a:cubicBezTo>
                  <a:pt x="0" y="8584"/>
                  <a:pt x="16" y="8601"/>
                  <a:pt x="33" y="8601"/>
                </a:cubicBezTo>
                <a:lnTo>
                  <a:pt x="167" y="8601"/>
                </a:lnTo>
                <a:cubicBezTo>
                  <a:pt x="183" y="8601"/>
                  <a:pt x="200" y="8584"/>
                  <a:pt x="200" y="8567"/>
                </a:cubicBezTo>
                <a:lnTo>
                  <a:pt x="200" y="33"/>
                </a:lnTo>
                <a:cubicBezTo>
                  <a:pt x="200" y="16"/>
                  <a:pt x="183" y="0"/>
                  <a:pt x="167" y="0"/>
                </a:cubicBezTo>
                <a:lnTo>
                  <a:pt x="33" y="0"/>
                </a:lnTo>
              </a:path>
            </a:pathLst>
          </a:custGeom>
          <a:solidFill>
            <a:srgbClr val="000000"/>
          </a:solidFill>
          <a:ln>
            <a:solidFill>
              <a:srgbClr val="ffffff"/>
            </a:solidFill>
          </a:ln>
        </p:spPr>
        <p:style>
          <a:lnRef idx="0"/>
          <a:fillRef idx="0"/>
          <a:effectRef idx="0"/>
          <a:fontRef idx="minor"/>
        </p:style>
      </p:sp>
      <p:pic>
        <p:nvPicPr>
          <p:cNvPr id="106" name="" descr=""/>
          <p:cNvPicPr/>
          <p:nvPr/>
        </p:nvPicPr>
        <p:blipFill>
          <a:blip r:embed="rId3"/>
          <a:stretch/>
        </p:blipFill>
        <p:spPr>
          <a:xfrm>
            <a:off x="-988200" y="2736000"/>
            <a:ext cx="5020200" cy="32918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648360" y="1512000"/>
            <a:ext cx="9071640" cy="1262160"/>
          </a:xfrm>
          <a:prstGeom prst="rect">
            <a:avLst/>
          </a:prstGeom>
          <a:solidFill>
            <a:srgbClr val="ffffff">
              <a:alpha val="50000"/>
            </a:srgbClr>
          </a:solidFill>
          <a:ln>
            <a:noFill/>
          </a:ln>
        </p:spPr>
        <p:txBody>
          <a:bodyPr lIns="0" rIns="0" tIns="0" bIns="0" anchor="ctr">
            <a:spAutoFit/>
          </a:bodyPr>
          <a:p>
            <a:pPr algn="ctr"/>
            <a:r>
              <a:rPr b="1" lang="en-GB" sz="4400" spc="-1" strike="noStrike">
                <a:solidFill>
                  <a:srgbClr val="069a2e"/>
                </a:solidFill>
                <a:latin typeface="Arial"/>
              </a:rPr>
              <a:t>What do we do?</a:t>
            </a:r>
            <a:endParaRPr b="0" lang="en-GB" sz="4400" spc="-1" strike="noStrike">
              <a:solidFill>
                <a:srgbClr val="069a2e"/>
              </a:solidFill>
              <a:latin typeface="Arial"/>
            </a:endParaRPr>
          </a:p>
        </p:txBody>
      </p:sp>
      <p:sp>
        <p:nvSpPr>
          <p:cNvPr id="108" name="TextShape 2"/>
          <p:cNvSpPr txBox="1"/>
          <p:nvPr/>
        </p:nvSpPr>
        <p:spPr>
          <a:xfrm>
            <a:off x="3312000" y="3096000"/>
            <a:ext cx="6696000" cy="2664000"/>
          </a:xfrm>
          <a:prstGeom prst="rect">
            <a:avLst/>
          </a:prstGeom>
          <a:solidFill>
            <a:srgbClr val="ffffff">
              <a:alpha val="50000"/>
            </a:srgbClr>
          </a:solidFill>
          <a:ln>
            <a:noFill/>
          </a:ln>
        </p:spPr>
        <p:txBody>
          <a:bodyPr lIns="0" rIns="0" tIns="0" bIns="0">
            <a:normAutofit fontScale="94000"/>
          </a:bodyPr>
          <a:p>
            <a:pPr marL="432000" indent="-324000">
              <a:spcAft>
                <a:spcPts val="1417"/>
              </a:spcAft>
              <a:buClr>
                <a:srgbClr val="000000"/>
              </a:buClr>
              <a:buSzPct val="45000"/>
              <a:buFont typeface="Wingdings" charset="2"/>
              <a:buChar char=""/>
            </a:pPr>
            <a:r>
              <a:rPr b="1" lang="en-GB" sz="3200" spc="-1" strike="noStrike">
                <a:latin typeface="Arial"/>
              </a:rPr>
              <a:t>We run free training classes in all our communities where anyone, community member or not, can learn the valuable skills they need to be valuable in an artificially intelligent age.</a:t>
            </a:r>
            <a:endParaRPr b="1" lang="en-GB" sz="3200" spc="-1" strike="noStrike">
              <a:latin typeface="Arial"/>
            </a:endParaRPr>
          </a:p>
        </p:txBody>
      </p:sp>
      <p:pic>
        <p:nvPicPr>
          <p:cNvPr id="109" name="" descr=""/>
          <p:cNvPicPr/>
          <p:nvPr/>
        </p:nvPicPr>
        <p:blipFill>
          <a:blip r:embed="rId1"/>
          <a:stretch/>
        </p:blipFill>
        <p:spPr>
          <a:xfrm>
            <a:off x="1224360" y="216000"/>
            <a:ext cx="1728360" cy="864000"/>
          </a:xfrm>
          <a:prstGeom prst="rect">
            <a:avLst/>
          </a:prstGeom>
          <a:ln>
            <a:noFill/>
          </a:ln>
        </p:spPr>
      </p:pic>
      <p:pic>
        <p:nvPicPr>
          <p:cNvPr id="110" name="" descr=""/>
          <p:cNvPicPr/>
          <p:nvPr/>
        </p:nvPicPr>
        <p:blipFill>
          <a:blip r:embed="rId2"/>
          <a:stretch/>
        </p:blipFill>
        <p:spPr>
          <a:xfrm>
            <a:off x="144360" y="144000"/>
            <a:ext cx="1019160" cy="910800"/>
          </a:xfrm>
          <a:prstGeom prst="rect">
            <a:avLst/>
          </a:prstGeom>
          <a:ln>
            <a:noFill/>
          </a:ln>
        </p:spPr>
      </p:pic>
      <p:sp>
        <p:nvSpPr>
          <p:cNvPr id="111" name="TextShape 3"/>
          <p:cNvSpPr txBox="1"/>
          <p:nvPr/>
        </p:nvSpPr>
        <p:spPr>
          <a:xfrm>
            <a:off x="216000" y="4765680"/>
            <a:ext cx="2807640" cy="1262160"/>
          </a:xfrm>
          <a:prstGeom prst="rect">
            <a:avLst/>
          </a:prstGeom>
          <a:solidFill>
            <a:srgbClr val="ffffff">
              <a:alpha val="50000"/>
            </a:srgbClr>
          </a:solidFill>
          <a:ln>
            <a:noFill/>
          </a:ln>
        </p:spPr>
        <p:txBody>
          <a:bodyPr lIns="0" rIns="0" tIns="0" bIns="0" anchor="ctr">
            <a:spAutoFit/>
          </a:bodyPr>
          <a:p>
            <a:pPr algn="ctr"/>
            <a:r>
              <a:rPr b="1" lang="en-GB" sz="3600" spc="-1" strike="noStrike">
                <a:latin typeface="Arial"/>
              </a:rPr>
              <a:t>Community Building</a:t>
            </a:r>
            <a:endParaRPr b="0" lang="en-GB" sz="3600" spc="-1" strike="noStrike">
              <a:latin typeface="Arial"/>
            </a:endParaRPr>
          </a:p>
        </p:txBody>
      </p:sp>
      <p:sp>
        <p:nvSpPr>
          <p:cNvPr id="112" name="CustomShape 4"/>
          <p:cNvSpPr/>
          <p:nvPr/>
        </p:nvSpPr>
        <p:spPr>
          <a:xfrm>
            <a:off x="3312000" y="2808000"/>
            <a:ext cx="72000" cy="3096000"/>
          </a:xfrm>
          <a:custGeom>
            <a:avLst/>
            <a:gdLst/>
            <a:ahLst/>
            <a:rect l="0" t="0" r="r" b="b"/>
            <a:pathLst>
              <a:path w="201" h="8602">
                <a:moveTo>
                  <a:pt x="33" y="0"/>
                </a:moveTo>
                <a:cubicBezTo>
                  <a:pt x="16" y="0"/>
                  <a:pt x="0" y="16"/>
                  <a:pt x="0" y="33"/>
                </a:cubicBezTo>
                <a:lnTo>
                  <a:pt x="0" y="8567"/>
                </a:lnTo>
                <a:cubicBezTo>
                  <a:pt x="0" y="8584"/>
                  <a:pt x="16" y="8601"/>
                  <a:pt x="33" y="8601"/>
                </a:cubicBezTo>
                <a:lnTo>
                  <a:pt x="167" y="8601"/>
                </a:lnTo>
                <a:cubicBezTo>
                  <a:pt x="183" y="8601"/>
                  <a:pt x="200" y="8584"/>
                  <a:pt x="200" y="8567"/>
                </a:cubicBezTo>
                <a:lnTo>
                  <a:pt x="200" y="33"/>
                </a:lnTo>
                <a:cubicBezTo>
                  <a:pt x="200" y="16"/>
                  <a:pt x="183" y="0"/>
                  <a:pt x="167" y="0"/>
                </a:cubicBezTo>
                <a:lnTo>
                  <a:pt x="33" y="0"/>
                </a:lnTo>
              </a:path>
            </a:pathLst>
          </a:custGeom>
          <a:solidFill>
            <a:srgbClr val="000000"/>
          </a:solidFill>
          <a:ln>
            <a:solidFill>
              <a:srgbClr val="ffffff"/>
            </a:solidFill>
          </a:ln>
        </p:spPr>
        <p:style>
          <a:lnRef idx="0"/>
          <a:fillRef idx="0"/>
          <a:effectRef idx="0"/>
          <a:fontRef idx="minor"/>
        </p:style>
      </p:sp>
      <p:pic>
        <p:nvPicPr>
          <p:cNvPr id="113" name="" descr=""/>
          <p:cNvPicPr/>
          <p:nvPr/>
        </p:nvPicPr>
        <p:blipFill>
          <a:blip r:embed="rId3"/>
          <a:stretch/>
        </p:blipFill>
        <p:spPr>
          <a:xfrm>
            <a:off x="216000" y="3240000"/>
            <a:ext cx="2866680" cy="15904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504360" y="1368000"/>
            <a:ext cx="8927640" cy="1152000"/>
          </a:xfrm>
          <a:prstGeom prst="rect">
            <a:avLst/>
          </a:prstGeom>
          <a:noFill/>
          <a:ln>
            <a:noFill/>
          </a:ln>
        </p:spPr>
        <p:txBody>
          <a:bodyPr lIns="0" rIns="0" tIns="0" bIns="0" anchor="ctr">
            <a:spAutoFit/>
          </a:bodyPr>
          <a:p>
            <a:r>
              <a:rPr b="1" lang="en-GB" sz="4400" spc="-1" strike="noStrike">
                <a:solidFill>
                  <a:srgbClr val="c9211e"/>
                </a:solidFill>
                <a:latin typeface="Arial"/>
              </a:rPr>
              <a:t>Registration Links:</a:t>
            </a:r>
            <a:endParaRPr b="0" lang="en-GB" sz="4400" spc="-1" strike="noStrike">
              <a:solidFill>
                <a:srgbClr val="c9211e"/>
              </a:solidFill>
              <a:latin typeface="Arial"/>
            </a:endParaRPr>
          </a:p>
        </p:txBody>
      </p:sp>
      <p:sp>
        <p:nvSpPr>
          <p:cNvPr id="115" name="TextShape 2"/>
          <p:cNvSpPr txBox="1"/>
          <p:nvPr/>
        </p:nvSpPr>
        <p:spPr>
          <a:xfrm>
            <a:off x="648000" y="2592000"/>
            <a:ext cx="7920000" cy="2376000"/>
          </a:xfrm>
          <a:prstGeom prst="rect">
            <a:avLst/>
          </a:prstGeom>
          <a:noFill/>
          <a:ln>
            <a:noFill/>
          </a:ln>
        </p:spPr>
        <p:txBody>
          <a:bodyPr lIns="0" rIns="0" tIns="0" bIns="0" anchor="ctr">
            <a:spAutoFit/>
          </a:bodyPr>
          <a:p>
            <a:r>
              <a:rPr b="1" lang="en-GB" sz="2800" spc="-1" strike="noStrike">
                <a:latin typeface="Arial"/>
              </a:rPr>
              <a:t>AI+ Community Membership:</a:t>
            </a:r>
            <a:endParaRPr b="1" lang="en-GB" sz="2800" spc="-1" strike="noStrike">
              <a:latin typeface="Arial"/>
            </a:endParaRPr>
          </a:p>
          <a:p>
            <a:r>
              <a:rPr b="1" i="1" lang="en-GB" sz="2800" spc="-1" strike="noStrike">
                <a:latin typeface="Arial"/>
              </a:rPr>
              <a:t>	</a:t>
            </a:r>
            <a:r>
              <a:rPr b="1" i="1" lang="en-GB" sz="2800" spc="-1" strike="noStrike">
                <a:latin typeface="Arial"/>
              </a:rPr>
              <a:t>	</a:t>
            </a:r>
            <a:r>
              <a:rPr b="1" i="1" lang="en-GB" sz="2800" spc="-1" strike="noStrike">
                <a:latin typeface="Arial"/>
              </a:rPr>
              <a:t>	</a:t>
            </a:r>
            <a:r>
              <a:rPr b="1" i="1" lang="en-GB" sz="2800" spc="-1" strike="noStrike">
                <a:latin typeface="Arial"/>
              </a:rPr>
              <a:t>	</a:t>
            </a:r>
            <a:r>
              <a:rPr b="1" i="1" lang="en-GB" sz="2800" spc="-1" strike="noStrike">
                <a:latin typeface="Arial"/>
              </a:rPr>
              <a:t>http://bit.ly/ai_membership </a:t>
            </a:r>
            <a:endParaRPr b="1" lang="en-GB" sz="2800" spc="-1" strike="noStrike">
              <a:latin typeface="Arial"/>
            </a:endParaRPr>
          </a:p>
          <a:p>
            <a:endParaRPr b="1" lang="en-GB" sz="2800" spc="-1" strike="noStrike">
              <a:latin typeface="Arial"/>
            </a:endParaRPr>
          </a:p>
          <a:p>
            <a:r>
              <a:rPr b="1" lang="en-GB" sz="2800" spc="-1" strike="noStrike">
                <a:latin typeface="Arial"/>
              </a:rPr>
              <a:t>DSN AI+ FUTA:</a:t>
            </a:r>
            <a:endParaRPr b="1" lang="en-GB" sz="2800" spc="-1" strike="noStrike">
              <a:latin typeface="Arial"/>
            </a:endParaRPr>
          </a:p>
          <a:p>
            <a:r>
              <a:rPr b="1" lang="en-GB" sz="2800" spc="-1" strike="noStrike">
                <a:latin typeface="Arial"/>
              </a:rPr>
              <a:t>	</a:t>
            </a:r>
            <a:r>
              <a:rPr b="1" lang="en-GB" sz="2800" spc="-1" strike="noStrike">
                <a:latin typeface="Arial"/>
              </a:rPr>
              <a:t>	</a:t>
            </a:r>
            <a:r>
              <a:rPr b="1" lang="en-GB" sz="2800" spc="-1" strike="noStrike">
                <a:latin typeface="Arial"/>
              </a:rPr>
              <a:t>	</a:t>
            </a:r>
            <a:r>
              <a:rPr b="1" lang="en-GB" sz="2800" spc="-1" strike="noStrike">
                <a:latin typeface="Arial"/>
              </a:rPr>
              <a:t>	</a:t>
            </a:r>
            <a:r>
              <a:rPr b="1" i="1" lang="en-GB" sz="2800" spc="-1" strike="noStrike">
                <a:latin typeface="Arial"/>
              </a:rPr>
              <a:t>http://bit.ly/aiplusclubfuta</a:t>
            </a:r>
            <a:endParaRPr b="1" lang="en-GB" sz="2800" spc="-1" strike="noStrike">
              <a:latin typeface="Arial"/>
            </a:endParaRPr>
          </a:p>
        </p:txBody>
      </p:sp>
      <p:pic>
        <p:nvPicPr>
          <p:cNvPr id="116" name="" descr=""/>
          <p:cNvPicPr/>
          <p:nvPr/>
        </p:nvPicPr>
        <p:blipFill>
          <a:blip r:embed="rId1"/>
          <a:stretch/>
        </p:blipFill>
        <p:spPr>
          <a:xfrm>
            <a:off x="1224000" y="216000"/>
            <a:ext cx="1728360" cy="864000"/>
          </a:xfrm>
          <a:prstGeom prst="rect">
            <a:avLst/>
          </a:prstGeom>
          <a:ln>
            <a:noFill/>
          </a:ln>
        </p:spPr>
      </p:pic>
      <p:pic>
        <p:nvPicPr>
          <p:cNvPr id="117" name="" descr=""/>
          <p:cNvPicPr/>
          <p:nvPr/>
        </p:nvPicPr>
        <p:blipFill>
          <a:blip r:embed="rId2"/>
          <a:stretch/>
        </p:blipFill>
        <p:spPr>
          <a:xfrm>
            <a:off x="144000" y="144000"/>
            <a:ext cx="1019160" cy="9108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TotalTime>
  <Application>LibreOffice/6.2.7.1$Linux_X86_64 LibreOffice_project/20$Build-1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2020-02-08T22:51:46Z</dcterms:created>
  <dc:creator/>
  <dc:description/>
  <dc:language>en-GB</dc:language>
  <cp:lastModifiedBy/>
  <dcterms:modified xsi:type="dcterms:W3CDTF">2020-02-08T23:54:11Z</dcterms:modified>
  <cp:revision>5</cp:revision>
  <dc:subject/>
  <dc:title>Nature Illustration</dc:title>
</cp:coreProperties>
</file>